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20" r:id="rId85"/>
    <p:sldId id="421" r:id="rId8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earson" userId="643cd5b0-6a79-4b48-8663-d57adf7abfcb" providerId="ADAL" clId="{B04CB220-22E6-4D19-867F-A0337DEF52BC}"/>
    <pc:docChg chg="delSld">
      <pc:chgData name="Richard Pearson" userId="643cd5b0-6a79-4b48-8663-d57adf7abfcb" providerId="ADAL" clId="{B04CB220-22E6-4D19-867F-A0337DEF52BC}" dt="2022-06-27T14:55:19.032" v="0" actId="2696"/>
      <pc:docMkLst>
        <pc:docMk/>
      </pc:docMkLst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693030827" sldId="25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558651025" sldId="25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747812370" sldId="25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70557286" sldId="25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044247594" sldId="26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494584681" sldId="26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93167727" sldId="26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966882373" sldId="26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589969010" sldId="26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63298443" sldId="26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274796661" sldId="26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462952569" sldId="26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410137277" sldId="26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47650554" sldId="26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879382425" sldId="27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677901257" sldId="27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702256661" sldId="27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93454747" sldId="27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81907895" sldId="27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120389952" sldId="27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468030651" sldId="27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335249422" sldId="27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87515869" sldId="27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072848240" sldId="27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26081899" sldId="28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240763141" sldId="28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90273569" sldId="28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312497395" sldId="28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75112785" sldId="28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480557082" sldId="28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818780473" sldId="28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70185531" sldId="28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604401568" sldId="28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397784797" sldId="28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236055911" sldId="29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752332053" sldId="29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669759617" sldId="29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217598680" sldId="29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949694524" sldId="29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52739580" sldId="29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468734210" sldId="29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673117503" sldId="29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158088593" sldId="29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275998387" sldId="29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537901798" sldId="30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598726773" sldId="30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18145109" sldId="30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71458514" sldId="30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766456218" sldId="30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64221859" sldId="30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062636862" sldId="30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735329075" sldId="30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697434162" sldId="30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644807079" sldId="30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599650786" sldId="31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73189043" sldId="31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941750947" sldId="31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645870017" sldId="31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910717252" sldId="31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072140581" sldId="31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53417414" sldId="31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301563471" sldId="31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46262241" sldId="31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587183506" sldId="31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546314146" sldId="32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88955220" sldId="32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3134599048" sldId="32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294925131" sldId="32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61656676" sldId="32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23795851" sldId="32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167971792" sldId="326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93449213" sldId="327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80538408" sldId="328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578608653" sldId="329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048548317" sldId="330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273980088" sldId="331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806440734" sldId="332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545691508" sldId="333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1621474262" sldId="334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4120959232" sldId="335"/>
        </pc:sldMkLst>
      </pc:sldChg>
      <pc:sldChg chg="del">
        <pc:chgData name="Richard Pearson" userId="643cd5b0-6a79-4b48-8663-d57adf7abfcb" providerId="ADAL" clId="{B04CB220-22E6-4D19-867F-A0337DEF52BC}" dt="2022-06-27T14:55:19.032" v="0" actId="2696"/>
        <pc:sldMkLst>
          <pc:docMk/>
          <pc:sldMk cId="2615821663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0482-4250-48FF-BBB0-FBD170E7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2B6F-46E0-42C6-B0CA-A6C715E74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E4F8-5DA9-488A-B991-810790D8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71A7-F39F-466A-85B4-569EF311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AEC2-7FDF-4BA7-9048-30C0C33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8AC-C241-4BF5-A6BA-41BC0B31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D3CE3-3513-4551-B623-19EDB0FF9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F298-552D-49DA-92D7-E58F822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B166-B592-4878-B0D6-1228606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903-3DFB-4D3B-80B9-7E7FDE5B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6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6EB05-F74C-4A8D-BFF0-D1CF2D48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AAEB-94F4-48CC-B75A-712029B76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BBD2-F6D2-4037-A0EC-7B66D97A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AA1F-DAD9-438A-AA30-2E48278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18C3-CBB0-4619-AAF7-6AF0A488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3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2045-9D64-4195-B566-B541192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F0AA-E544-410F-AF98-81EF9E7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A408-226F-4E70-9ADC-F841AD17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18AB-F291-4404-AF2B-35A2DBB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E06C-6C91-447A-8E21-14EAAC92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2EDF-8B66-401D-978A-3087B0EE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323E-98A3-4FE6-80D0-43E869DC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D6A-D87D-449A-90D6-0C18CF54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437-7667-4BB8-AD3C-9019553D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5BC4-CF6E-4536-8958-C3AC6842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23B-B834-4A33-B9CD-8C2F230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58EE-9F59-4A3E-87E7-7E54C0403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2FE-0DD1-4568-AF5A-5472594E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5115-9C82-497C-BB75-D71B494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C1E1-9656-4A90-B4E1-7430157C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2F644-C112-4710-A1E0-79DCCBA9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1A91-5F02-48D9-9A80-5AD7B094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A098-D915-45A6-B34D-C0C43018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78D02-8433-4D92-8061-927F07ED9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C9930-C774-4571-9329-6DE2188B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148C0-D406-4E4C-ACDB-F8840184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835D5-EBF2-4E62-8080-23A9E84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796-DEE2-49E8-911E-D1F9B59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BF792-71AE-4805-9B48-8CC92D6A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CC82-B541-49F5-A72A-1A2BCB8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E4080-428D-4C30-B7BC-5FC1A17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96C7A-7CD5-4484-A8C7-962C73C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C6D77-9B27-4A9E-A040-22E42E1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3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13E-1D7B-49E0-9A7A-06D416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B2AB-98B8-4888-A4C7-3E48B3DD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0875-F899-4513-805F-B06804044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EF096-4147-4F28-8837-435E9C62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BCC5-8C9F-43C5-84CA-E2718195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F089-AE70-40B8-9105-55EF7CA7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CBF9-1863-4C1B-B094-93C2757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83A16-CD22-4466-904F-2B6052A2C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C5CD-CE13-4FD0-8E59-3427E8E6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C5DB-D3F0-4A83-8C16-AA91FF03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E714-D8AC-4728-8123-AFB5293B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79DC-7FE6-4DCC-894F-DE93A02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DB4F-E409-4DC6-A6EF-BC4DC66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5D5E-0372-4A56-9152-BEB06F5A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7368-CD3C-41BE-943B-8617F8828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3A2F-C9FC-4945-B378-9638BB6000C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C753-44E7-4497-B018-AF33AE755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B0A-D64C-48DB-A1D6-CD85912B1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CBE86-28F6-40E6-8EBE-94D0B81CA2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9B813-C2D1-4068-9323-549DEB5542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7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14DA-E331-4A1C-911C-AFC1442E0A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93C22-DA4B-4DCA-AC1D-833FE511CF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4F64F-5A21-446B-96AE-EC9B52DCE6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90DD8-A1E2-4D4D-9FF3-14405B39CA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CB9DD-C690-4CAB-BE0C-FD2F74A7F3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45534-4CD5-4FD5-9813-36A04EA8B4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7D959-11BE-40F8-AB17-0E83DBF883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19D3D-5561-42EF-9C8A-925776926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CF746-ED3F-4395-9A23-3D70B21382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B91F4-5ADE-4093-B436-92C3594755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076CD-DF73-4E9E-83A3-93DB801CAC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E52E4-5110-45BA-87C4-1CBBF7E1FC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3570D-1952-4DDD-8202-D548191886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4F09C-22C8-4287-84A0-3E3C0EC6AB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538F-165E-4B04-AE0C-E3A6DED1C8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D4BB2-A566-48EC-9FAE-8B6E66E8CC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2EA4D-18E8-4D4D-BFF7-9D17FF5FA0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5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2D84B-9729-43F0-95DF-4C8D6DAFB9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3EB18-C406-4D58-950E-CFA8C043C4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32D63D-C81F-4E5E-8910-B1A7B1B71D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19DD2-EEFB-429A-9527-9FBC14B49C3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5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28D6E-1703-454D-A41E-F9648FE7D2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40C2D-49FD-4C4B-92BC-5CF2767F82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69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FEF60-7B38-474A-9D37-406BB87D58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5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9B43D-6270-440E-BB67-34ACCA153F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31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CFD64-C15D-4523-96E4-F1CCD5AE2C2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94BF8-419B-4B5B-810E-B61C1C893A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0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34244-1E67-4C53-9547-1895AA06E0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93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137AE-E6C7-46B6-9DB5-A9F93DB83B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1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12C96-76FD-4C89-9969-5B9A55838A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5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E17B9-CDFD-465A-9A8C-36BB402CF0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1D4D2-D5EC-4B65-A040-67FEE435A4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6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21A7D-42E1-43AE-B2F2-4A6BB68921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6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BAE03-6135-4BBA-AFB4-F0A7A618AB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0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DAC51-D4B8-458B-A113-21986267CE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1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FF19A-B8A8-4377-B7BC-1A10957F7A8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70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71C66-7CD9-4028-B18C-7050F79950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0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28E66-74AE-4A25-AB28-7925618BDB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0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B023C-9C7A-4A17-A1FD-1B5210F6EF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3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6CF97-94E7-4377-9AEA-B76E65707C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65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4AB98-66C2-4149-8B8F-3C1878A489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7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80A72-772C-41F2-8B36-4539C70712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69396-B479-4518-9E27-5DCB9DC60D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4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D0E56-C6A1-4ECE-9E00-6B4CD1671D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9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616E1-55B1-4792-A000-9759053299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BF1E6-3CD8-4D7E-8FDF-EEEDBAD7B66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91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C6DE3-0501-4913-BC6A-18FB6FD615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0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E5DF2-3D48-440D-9343-09AD1F158A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8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48D80-2E92-44F8-9729-975AE38A11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6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55B41-623B-4EC8-A2F5-EE639C0788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1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C878F-AA13-43C0-93A5-E1270BD888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D1BE9-6E50-43C0-91B5-E84D0A2A08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AC2BD-68E4-4AAF-8A97-35089D71AF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6F06F-CA9F-4CB3-8A7D-EBF76F190A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9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10CB3-D476-4597-80DF-3B80CF832B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4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D3FB-4A86-4111-B798-780DB30981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3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9A2CB-D2B5-47D4-87B5-A552C9EDAC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992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8C957-C898-44F0-8209-91DD242A81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AA256-835F-4FC7-A77E-BEFC11D871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6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AACC7-B5C8-4B52-A79A-5B51B8AC9F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5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1B8BC-564F-4B02-9858-2EBA5156EF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0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197B8-5340-4E0D-934E-355D2761CE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42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8A249-B911-4D30-9075-B615401511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6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6D62D-A045-43E2-AC64-DEABE3C742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6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EF8B5-C91B-436E-A9C9-E6A0DDF3F7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7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C7485-223A-4061-9721-B839B0EACA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1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D7B5A-2712-4CD9-94CC-4D12618394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01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0238C-CE24-4FC7-A9B3-DE93AF813C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67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F7C66-7D25-4BB9-B51B-575466342F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42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83CA9-F70C-4C98-9023-193857657B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5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28FB8-6995-451E-BD55-E240D98998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70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92EC9-A446-48EE-97C8-9EBEEB0557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74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4B679-907A-4F37-BDED-4AFDD99E04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128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7ECE8-9A6A-4F1A-B07E-4FC5A23885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71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2B4D6-6F03-4442-8999-B704809B0B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E3939-CEDE-4161-9A2D-A9E2D0308C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0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D0BD1-77A3-4D3C-8951-4FB1C65DBB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4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3A042-9A1E-4C58-B9AC-F3A39DF724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54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B5F7E-25A9-4DA7-A8AA-7A5A472084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61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8467B-626D-44DD-A268-0EAD3DC81B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66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583A5-5879-4BCE-8DDC-D51092A466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98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D8D9-963A-45E1-B4C7-C59BFA2964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DEC25-DDDA-4008-A49F-7FAB0B5BA3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Chaput</dc:creator>
  <cp:lastModifiedBy>Richard Pearson</cp:lastModifiedBy>
  <cp:revision>29</cp:revision>
  <dcterms:created xsi:type="dcterms:W3CDTF">2017-09-05T21:58:07Z</dcterms:created>
  <dcterms:modified xsi:type="dcterms:W3CDTF">2022-06-27T14:55:27Z</dcterms:modified>
</cp:coreProperties>
</file>